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
  </p:notesMasterIdLst>
  <p:sldIdLst>
    <p:sldId id="265" r:id="rId5"/>
    <p:sldId id="259"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0BC45-2F8F-4A8F-8E5D-A5D2F6A9A138}" v="8" dt="2023-07-08T19:06:17.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27814" autoAdjust="0"/>
  </p:normalViewPr>
  <p:slideViewPr>
    <p:cSldViewPr snapToGrid="0">
      <p:cViewPr varScale="1">
        <p:scale>
          <a:sx n="19" d="100"/>
          <a:sy n="19" d="100"/>
        </p:scale>
        <p:origin x="248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A5E86-2E57-47F9-A219-F545A652FF11}" type="datetimeFigureOut">
              <a:rPr lang="en-GB" smtClean="0"/>
              <a:t>08/07/2023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0BA8E-4310-4FD9-B5BB-6BFBCDEB4470}" type="slidenum">
              <a:rPr lang="en-GB" smtClean="0"/>
              <a:t>‹#›</a:t>
            </a:fld>
            <a:endParaRPr lang="en-GB"/>
          </a:p>
        </p:txBody>
      </p:sp>
    </p:spTree>
    <p:extLst>
      <p:ext uri="{BB962C8B-B14F-4D97-AF65-F5344CB8AC3E}">
        <p14:creationId xmlns:p14="http://schemas.microsoft.com/office/powerpoint/2010/main" val="141712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the mood board for AMAP shopping centre digital sign. </a:t>
            </a:r>
          </a:p>
          <a:p>
            <a:endParaRPr lang="en-GB" dirty="0"/>
          </a:p>
        </p:txBody>
      </p:sp>
      <p:sp>
        <p:nvSpPr>
          <p:cNvPr id="4" name="Slide Number Placeholder 3"/>
          <p:cNvSpPr>
            <a:spLocks noGrp="1"/>
          </p:cNvSpPr>
          <p:nvPr>
            <p:ph type="sldNum" sz="quarter" idx="5"/>
          </p:nvPr>
        </p:nvSpPr>
        <p:spPr/>
        <p:txBody>
          <a:bodyPr/>
          <a:lstStyle/>
          <a:p>
            <a:fld id="{1A10BA8E-4310-4FD9-B5BB-6BFBCDEB4470}" type="slidenum">
              <a:rPr lang="en-GB" smtClean="0"/>
              <a:t>1</a:t>
            </a:fld>
            <a:endParaRPr lang="en-GB"/>
          </a:p>
        </p:txBody>
      </p:sp>
    </p:spTree>
    <p:extLst>
      <p:ext uri="{BB962C8B-B14F-4D97-AF65-F5344CB8AC3E}">
        <p14:creationId xmlns:p14="http://schemas.microsoft.com/office/powerpoint/2010/main" val="254416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t>
            </a:r>
            <a:r>
              <a:rPr lang="en-GB" dirty="0"/>
              <a:t>digital sign will have shades of lighter grey and bright orange. The colour green will be used to validate choices. The reason why we avoided using pure white and pitch-black backgrounds were because the former would cause eye strain on the users since the level of brightness cannot be customized and the latter would not look presentable on the shopping centre in a thematic sense as it is colourful and vibrant.</a:t>
            </a:r>
          </a:p>
          <a:p>
            <a:endParaRPr lang="en-GB" dirty="0"/>
          </a:p>
          <a:p>
            <a:r>
              <a:rPr lang="en-GB" dirty="0"/>
              <a:t>Precisely, the hex code for the background that we will be using is #E8E6E6 (grey); #</a:t>
            </a:r>
            <a:r>
              <a:rPr lang="en-GB" b="0" i="0" dirty="0">
                <a:solidFill>
                  <a:srgbClr val="3B4057"/>
                </a:solidFill>
                <a:effectLst/>
                <a:latin typeface="Madefor"/>
              </a:rPr>
              <a:t>10BD10 (green) for </a:t>
            </a:r>
            <a:r>
              <a:rPr lang="en-GB" dirty="0"/>
              <a:t>hover effect; #</a:t>
            </a:r>
            <a:r>
              <a:rPr lang="en-GB" b="0" i="0" dirty="0">
                <a:solidFill>
                  <a:srgbClr val="3B4057"/>
                </a:solidFill>
                <a:effectLst/>
                <a:latin typeface="Madefor"/>
              </a:rPr>
              <a:t>FE5900 (orange) for buttons and black fonts for texts. </a:t>
            </a:r>
            <a:endParaRPr lang="en-GB" dirty="0"/>
          </a:p>
          <a:p>
            <a:endParaRPr lang="en-GB" dirty="0"/>
          </a:p>
          <a:p>
            <a:r>
              <a:rPr lang="en-GB" dirty="0"/>
              <a:t>The choice for these colours were inspired by one of the </a:t>
            </a:r>
            <a:r>
              <a:rPr lang="en-GB" dirty="0" err="1"/>
              <a:t>Schneidermann’s</a:t>
            </a:r>
            <a:r>
              <a:rPr lang="en-GB" dirty="0"/>
              <a:t> principle that studies human behaviour to differentiate foreground and background like YouTube’s red and white logo or Facebook’s blue and white logo. The mood board also gave me the impression that these colour would be able to form uniformity together though it was risk I decided to take. </a:t>
            </a:r>
          </a:p>
          <a:p>
            <a:endParaRPr lang="en-GB" dirty="0"/>
          </a:p>
          <a:p>
            <a:r>
              <a:rPr lang="en-GB" dirty="0"/>
              <a:t>Usually, digital signs have  bright backgrounds. But with grey background, there are two ways to make sure that the digital sign is pinpointable:</a:t>
            </a:r>
          </a:p>
          <a:p>
            <a:pPr marL="228600" indent="-228600">
              <a:buAutoNum type="arabicPeriod"/>
            </a:pPr>
            <a:r>
              <a:rPr lang="en-GB" dirty="0"/>
              <a:t>We can use displays that are bright and easier to notice even in the crowds like billboards. For example, whenever the digital sign is not being used for more than 10 seconds, it displays adverts on the screen. </a:t>
            </a:r>
          </a:p>
          <a:p>
            <a:pPr marL="228600" indent="-228600">
              <a:buAutoNum type="arabicPeriod"/>
            </a:pPr>
            <a:r>
              <a:rPr lang="en-GB" dirty="0"/>
              <a:t>We can use brighter colours like yellow or green that stands out and radiates familiarity rather than animosity like red on the actual digital sign hardware. </a:t>
            </a:r>
          </a:p>
        </p:txBody>
      </p:sp>
      <p:sp>
        <p:nvSpPr>
          <p:cNvPr id="4" name="Slide Number Placeholder 3"/>
          <p:cNvSpPr>
            <a:spLocks noGrp="1"/>
          </p:cNvSpPr>
          <p:nvPr>
            <p:ph type="sldNum" sz="quarter" idx="5"/>
          </p:nvPr>
        </p:nvSpPr>
        <p:spPr/>
        <p:txBody>
          <a:bodyPr/>
          <a:lstStyle/>
          <a:p>
            <a:fld id="{1A10BA8E-4310-4FD9-B5BB-6BFBCDEB4470}" type="slidenum">
              <a:rPr lang="en-GB" smtClean="0"/>
              <a:t>2</a:t>
            </a:fld>
            <a:endParaRPr lang="en-GB"/>
          </a:p>
        </p:txBody>
      </p:sp>
    </p:spTree>
    <p:extLst>
      <p:ext uri="{BB962C8B-B14F-4D97-AF65-F5344CB8AC3E}">
        <p14:creationId xmlns:p14="http://schemas.microsoft.com/office/powerpoint/2010/main" val="11995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second template of the same colour scheme but with a different layouts and grids.  </a:t>
            </a:r>
          </a:p>
        </p:txBody>
      </p:sp>
      <p:sp>
        <p:nvSpPr>
          <p:cNvPr id="4" name="Slide Number Placeholder 3"/>
          <p:cNvSpPr>
            <a:spLocks noGrp="1"/>
          </p:cNvSpPr>
          <p:nvPr>
            <p:ph type="sldNum" sz="quarter" idx="5"/>
          </p:nvPr>
        </p:nvSpPr>
        <p:spPr/>
        <p:txBody>
          <a:bodyPr/>
          <a:lstStyle/>
          <a:p>
            <a:fld id="{1A10BA8E-4310-4FD9-B5BB-6BFBCDEB4470}" type="slidenum">
              <a:rPr lang="en-GB" smtClean="0"/>
              <a:t>3</a:t>
            </a:fld>
            <a:endParaRPr lang="en-GB"/>
          </a:p>
        </p:txBody>
      </p:sp>
    </p:spTree>
    <p:extLst>
      <p:ext uri="{BB962C8B-B14F-4D97-AF65-F5344CB8AC3E}">
        <p14:creationId xmlns:p14="http://schemas.microsoft.com/office/powerpoint/2010/main" val="78939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C43C-3B84-C2EE-E5E2-E9B8EA25FB2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4D17B4B1-00DB-8B7A-ED02-9C86D4159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59909A3-6226-A11C-0528-3F97FD632B1C}"/>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93C96A01-6139-1E19-71C3-C5FDF99FA4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5793DE-98D6-C7AF-0949-B7C8F1EAC6D8}"/>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527420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5D3A-6B35-39EC-AEA0-22ADEE59F89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6FE66AA-D86C-25C0-A4B2-61BFD791B2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BDA2EF9-D39B-5E8C-AB65-98CBEA563986}"/>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DA9FBFF6-FE70-1ECE-F1D6-75CD78C116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EA1F52-ADF9-0212-8972-8652AD07C44C}"/>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12289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5D216-619C-392C-7388-3FE3C08766B9}"/>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75CA6C1-BC45-C0B3-EF23-82AAAAAB7A6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67B5ADA-E410-D717-6514-62C0566C7A77}"/>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297D226C-ECFD-B820-8C8D-6E10CD910B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C79487-18B5-BF60-DA4C-0E9B464AC0A6}"/>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289404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E09E-6DF4-998E-0598-1B4CF2AC924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4C6EAE5-F57E-9C8F-0BF0-558E14842F6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CFBF22-3F3F-9F19-E14D-48CAE0FB8D95}"/>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0FEC461E-6C82-D037-2DB7-6C5DCB4CB7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152179-D617-C307-1438-7EB0C8A90C98}"/>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60828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D48D-8A5B-14C1-7215-887AAB76FD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A7B7CB6-4AB4-263A-2A6D-55C1F8599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539092C-AD70-FA1E-1413-863FC82F854E}"/>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301F477C-AF2E-C658-B93B-98AF1CF42E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11D7D-5174-B4B5-B5F8-2963788E6933}"/>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75741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DDB6-B393-EC82-9356-8290D7B4893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7507722-C571-97E9-700F-524CE4E1A6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12DE1FB-6998-BE8D-706F-6D12FD0BC2B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F728219-7A7B-5310-9E69-062BA7C3FC5A}"/>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6" name="Footer Placeholder 5">
            <a:extLst>
              <a:ext uri="{FF2B5EF4-FFF2-40B4-BE49-F238E27FC236}">
                <a16:creationId xmlns:a16="http://schemas.microsoft.com/office/drawing/2014/main" id="{C6629F4A-E2DB-71B3-22C3-643A4E33E1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55B624-3063-B252-725B-C38BB27E5296}"/>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11410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C7AE-DA8A-4A20-4175-89193837768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C803BC6-8F6B-47F4-DB30-C70C350AC1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F95B072-0AC9-3A8C-3A86-B816C242AA0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15506E9-98A6-5833-8394-87E7D16155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D2935C-D626-325A-754A-3B578A8DD47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BE5E07B-9638-17CE-7600-AA72429CEC86}"/>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8" name="Footer Placeholder 7">
            <a:extLst>
              <a:ext uri="{FF2B5EF4-FFF2-40B4-BE49-F238E27FC236}">
                <a16:creationId xmlns:a16="http://schemas.microsoft.com/office/drawing/2014/main" id="{A4156CCD-EF82-D49A-10C3-BBC13E2721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AB6308-CC5F-E510-B7C5-28561A56AA4E}"/>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87266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9E70-5843-8293-0E24-EDF80664A0F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E8310D9-31B8-93C4-C819-EC7B3CA0FCB7}"/>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4" name="Footer Placeholder 3">
            <a:extLst>
              <a:ext uri="{FF2B5EF4-FFF2-40B4-BE49-F238E27FC236}">
                <a16:creationId xmlns:a16="http://schemas.microsoft.com/office/drawing/2014/main" id="{9A9CED03-FD18-B435-01D7-DEDA39EC6A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933186B-1F93-1491-A483-3AAAA0097182}"/>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47131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B3A934-A66D-B0CE-7215-51E8239A37D9}"/>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3" name="Footer Placeholder 2">
            <a:extLst>
              <a:ext uri="{FF2B5EF4-FFF2-40B4-BE49-F238E27FC236}">
                <a16:creationId xmlns:a16="http://schemas.microsoft.com/office/drawing/2014/main" id="{73200CBA-497E-1C6B-4425-EAB3369C960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7AFCBB4-6D62-A872-9D59-61FCAC21DD04}"/>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411798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40378-9256-BEA1-1F3B-6C961FD391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7135260-F0FF-B69A-36BC-3A02CC556D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422FB49-F854-8CD4-CDAA-5B247CA84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18EE33-FA03-D565-9119-06A64242D1E2}"/>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6" name="Footer Placeholder 5">
            <a:extLst>
              <a:ext uri="{FF2B5EF4-FFF2-40B4-BE49-F238E27FC236}">
                <a16:creationId xmlns:a16="http://schemas.microsoft.com/office/drawing/2014/main" id="{7970A7B0-30D9-8BF3-5A4B-5EBC19163D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9DAD70-3766-1610-5C6C-C9F2522975CB}"/>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216661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036E-8E9C-3195-3D23-2247A6E0E0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0715E98-D065-EA13-2167-04427ADCA6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6AC6D5-4E88-3253-359E-1B15141A3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396A506-A8F9-6D9E-E3BE-A02511A5F4C7}"/>
              </a:ext>
            </a:extLst>
          </p:cNvPr>
          <p:cNvSpPr>
            <a:spLocks noGrp="1"/>
          </p:cNvSpPr>
          <p:nvPr>
            <p:ph type="dt" sz="half" idx="10"/>
          </p:nvPr>
        </p:nvSpPr>
        <p:spPr/>
        <p:txBody>
          <a:bodyPr/>
          <a:lstStyle/>
          <a:p>
            <a:fld id="{8CA9E386-C85E-465B-A610-F0CF01C3D29B}" type="datetimeFigureOut">
              <a:rPr lang="en-GB" smtClean="0"/>
              <a:t>08/07/2023</a:t>
            </a:fld>
            <a:endParaRPr lang="en-GB"/>
          </a:p>
        </p:txBody>
      </p:sp>
      <p:sp>
        <p:nvSpPr>
          <p:cNvPr id="6" name="Footer Placeholder 5">
            <a:extLst>
              <a:ext uri="{FF2B5EF4-FFF2-40B4-BE49-F238E27FC236}">
                <a16:creationId xmlns:a16="http://schemas.microsoft.com/office/drawing/2014/main" id="{BA1725A5-4D2A-834B-ED88-3C90A81508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B1F80E-0125-8821-928B-EAB1ECF37B0A}"/>
              </a:ext>
            </a:extLst>
          </p:cNvPr>
          <p:cNvSpPr>
            <a:spLocks noGrp="1"/>
          </p:cNvSpPr>
          <p:nvPr>
            <p:ph type="sldNum" sz="quarter" idx="12"/>
          </p:nvPr>
        </p:nvSpPr>
        <p:spPr/>
        <p:txBody>
          <a:bodyPr/>
          <a:lstStyle/>
          <a:p>
            <a:fld id="{4C719AD2-8296-4BD5-B256-BB60145F5C4B}" type="slidenum">
              <a:rPr lang="en-GB" smtClean="0"/>
              <a:t>‹#›</a:t>
            </a:fld>
            <a:endParaRPr lang="en-GB"/>
          </a:p>
        </p:txBody>
      </p:sp>
    </p:spTree>
    <p:extLst>
      <p:ext uri="{BB962C8B-B14F-4D97-AF65-F5344CB8AC3E}">
        <p14:creationId xmlns:p14="http://schemas.microsoft.com/office/powerpoint/2010/main" val="390697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78D00-4338-F9F3-A875-57EABF809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FA8BEC7-6EE8-09AC-A6DC-15E0B5148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F6DC475-3FA8-18C7-D1B1-6C36C33C5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A9E386-C85E-465B-A610-F0CF01C3D29B}" type="datetimeFigureOut">
              <a:rPr lang="en-GB" smtClean="0"/>
              <a:t>08/07/2023</a:t>
            </a:fld>
            <a:endParaRPr lang="en-GB"/>
          </a:p>
        </p:txBody>
      </p:sp>
      <p:sp>
        <p:nvSpPr>
          <p:cNvPr id="5" name="Footer Placeholder 4">
            <a:extLst>
              <a:ext uri="{FF2B5EF4-FFF2-40B4-BE49-F238E27FC236}">
                <a16:creationId xmlns:a16="http://schemas.microsoft.com/office/drawing/2014/main" id="{3EA9F3D1-10AD-E5FD-79DA-004BBFE76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1B9C37-0627-85AF-A13B-230E200B11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19AD2-8296-4BD5-B256-BB60145F5C4B}" type="slidenum">
              <a:rPr lang="en-GB" smtClean="0"/>
              <a:t>‹#›</a:t>
            </a:fld>
            <a:endParaRPr lang="en-GB"/>
          </a:p>
        </p:txBody>
      </p:sp>
    </p:spTree>
    <p:extLst>
      <p:ext uri="{BB962C8B-B14F-4D97-AF65-F5344CB8AC3E}">
        <p14:creationId xmlns:p14="http://schemas.microsoft.com/office/powerpoint/2010/main" val="2540447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0.jpg"/><Relationship Id="rId3" Type="http://schemas.openxmlformats.org/officeDocument/2006/relationships/image" Target="../media/image2.jpeg"/><Relationship Id="rId7" Type="http://schemas.openxmlformats.org/officeDocument/2006/relationships/image" Target="../media/image6.jpg"/><Relationship Id="rId12"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hyperlink" Target="https://www.ojdo.de/wp/2012/03/green-desktop-wallpapers/" TargetMode="External"/><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9.jpg"/><Relationship Id="rId7" Type="http://schemas.openxmlformats.org/officeDocument/2006/relationships/image" Target="../media/image8.jpg"/><Relationship Id="rId12" Type="http://schemas.openxmlformats.org/officeDocument/2006/relationships/hyperlink" Target="https://creativecommons.org/licenses/by-sa/3.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jpeg"/><Relationship Id="rId11" Type="http://schemas.openxmlformats.org/officeDocument/2006/relationships/hyperlink" Target="https://www.ojdo.de/wp/2012/03/green-desktop-wallpapers/" TargetMode="External"/><Relationship Id="rId5" Type="http://schemas.openxmlformats.org/officeDocument/2006/relationships/image" Target="../media/image6.jpg"/><Relationship Id="rId10"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utdoor warehouse">
            <a:extLst>
              <a:ext uri="{FF2B5EF4-FFF2-40B4-BE49-F238E27FC236}">
                <a16:creationId xmlns:a16="http://schemas.microsoft.com/office/drawing/2014/main" id="{4CBCD203-8DCB-D638-1683-5E3FD0A78895}"/>
              </a:ext>
            </a:extLst>
          </p:cNvPr>
          <p:cNvPicPr>
            <a:picLocks noChangeAspect="1"/>
          </p:cNvPicPr>
          <p:nvPr/>
        </p:nvPicPr>
        <p:blipFill rotWithShape="1">
          <a:blip r:embed="rId3"/>
          <a:srcRect t="15414"/>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C0151D-5A9C-49D4-75C3-6B41D97BEFEB}"/>
              </a:ext>
            </a:extLst>
          </p:cNvPr>
          <p:cNvSpPr txBox="1"/>
          <p:nvPr/>
        </p:nvSpPr>
        <p:spPr>
          <a:xfrm>
            <a:off x="1063752" y="2363216"/>
            <a:ext cx="10058400" cy="3006532"/>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GB" sz="5400" dirty="0">
                <a:solidFill>
                  <a:schemeClr val="bg1"/>
                </a:solidFill>
                <a:latin typeface="Freestyle Script" panose="030804020302050B0404" pitchFamily="66" charset="0"/>
              </a:rPr>
              <a:t>AMAP SHOPPING CENTER</a:t>
            </a:r>
          </a:p>
          <a:p>
            <a:pPr algn="ctr">
              <a:lnSpc>
                <a:spcPct val="90000"/>
              </a:lnSpc>
              <a:spcBef>
                <a:spcPct val="0"/>
              </a:spcBef>
              <a:spcAft>
                <a:spcPts val="600"/>
              </a:spcAft>
            </a:pPr>
            <a:r>
              <a:rPr lang="en-GB" sz="9600" dirty="0">
                <a:solidFill>
                  <a:schemeClr val="bg1"/>
                </a:solidFill>
                <a:latin typeface="Freestyle Script" panose="030804020302050B0404" pitchFamily="66" charset="0"/>
              </a:rPr>
              <a:t>MOODBOARDS</a:t>
            </a:r>
            <a:endParaRPr lang="en-US" sz="5200" dirty="0">
              <a:solidFill>
                <a:schemeClr val="bg1"/>
              </a:solidFill>
              <a:latin typeface="Freestyle Script" panose="030804020302050B0404" pitchFamily="66" charset="0"/>
              <a:ea typeface="+mj-ea"/>
              <a:cs typeface="+mj-cs"/>
            </a:endParaRPr>
          </a:p>
        </p:txBody>
      </p:sp>
    </p:spTree>
    <p:extLst>
      <p:ext uri="{BB962C8B-B14F-4D97-AF65-F5344CB8AC3E}">
        <p14:creationId xmlns:p14="http://schemas.microsoft.com/office/powerpoint/2010/main" val="141917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6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hite rope tied on a reef knot">
            <a:extLst>
              <a:ext uri="{FF2B5EF4-FFF2-40B4-BE49-F238E27FC236}">
                <a16:creationId xmlns:a16="http://schemas.microsoft.com/office/drawing/2014/main" id="{C2BAADF0-E94A-EFC1-0738-5EE193B59B65}"/>
              </a:ext>
            </a:extLst>
          </p:cNvPr>
          <p:cNvPicPr>
            <a:picLocks noChangeAspect="1"/>
          </p:cNvPicPr>
          <p:nvPr/>
        </p:nvPicPr>
        <p:blipFill rotWithShape="1">
          <a:blip r:embed="rId3">
            <a:extLst>
              <a:ext uri="{28A0092B-C50C-407E-A947-70E740481C1C}">
                <a14:useLocalDpi xmlns:a14="http://schemas.microsoft.com/office/drawing/2010/main" val="0"/>
              </a:ext>
            </a:extLst>
          </a:blip>
          <a:srcRect l="5921" r="13" b="13"/>
          <a:stretch/>
        </p:blipFill>
        <p:spPr>
          <a:xfrm>
            <a:off x="1103313" y="457200"/>
            <a:ext cx="1830388" cy="1276350"/>
          </a:xfrm>
          <a:prstGeom prst="rect">
            <a:avLst/>
          </a:prstGeom>
        </p:spPr>
      </p:pic>
      <p:pic>
        <p:nvPicPr>
          <p:cNvPr id="8" name="Picture 7">
            <a:extLst>
              <a:ext uri="{FF2B5EF4-FFF2-40B4-BE49-F238E27FC236}">
                <a16:creationId xmlns:a16="http://schemas.microsoft.com/office/drawing/2014/main" id="{2E9444D0-62F4-CD15-6498-23639327B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313" y="1806575"/>
            <a:ext cx="1830388" cy="1830388"/>
          </a:xfrm>
          <a:prstGeom prst="rect">
            <a:avLst/>
          </a:prstGeom>
        </p:spPr>
      </p:pic>
      <p:pic>
        <p:nvPicPr>
          <p:cNvPr id="5" name="Picture 4" descr="A picture containing black and white, pattern, art, symmetry&#10;&#10;Description automatically generated">
            <a:extLst>
              <a:ext uri="{FF2B5EF4-FFF2-40B4-BE49-F238E27FC236}">
                <a16:creationId xmlns:a16="http://schemas.microsoft.com/office/drawing/2014/main" id="{B6639B7C-4D4F-FB31-44E2-F5E340D4421F}"/>
              </a:ext>
            </a:extLst>
          </p:cNvPr>
          <p:cNvPicPr>
            <a:picLocks noChangeAspect="1"/>
          </p:cNvPicPr>
          <p:nvPr/>
        </p:nvPicPr>
        <p:blipFill rotWithShape="1">
          <a:blip r:embed="rId5">
            <a:extLst>
              <a:ext uri="{28A0092B-C50C-407E-A947-70E740481C1C}">
                <a14:useLocalDpi xmlns:a14="http://schemas.microsoft.com/office/drawing/2010/main" val="0"/>
              </a:ext>
            </a:extLst>
          </a:blip>
          <a:srcRect l="18076" r="20342" b="5"/>
          <a:stretch/>
        </p:blipFill>
        <p:spPr>
          <a:xfrm>
            <a:off x="3005138" y="457200"/>
            <a:ext cx="2667000" cy="3924300"/>
          </a:xfrm>
          <a:prstGeom prst="rect">
            <a:avLst/>
          </a:prstGeom>
        </p:spPr>
      </p:pic>
      <p:pic>
        <p:nvPicPr>
          <p:cNvPr id="13" name="Picture 12" descr="Popcorn in a black bowl on orange table">
            <a:extLst>
              <a:ext uri="{FF2B5EF4-FFF2-40B4-BE49-F238E27FC236}">
                <a16:creationId xmlns:a16="http://schemas.microsoft.com/office/drawing/2014/main" id="{FCB0FF7C-7BED-0115-CEA8-B914C70FDD15}"/>
              </a:ext>
            </a:extLst>
          </p:cNvPr>
          <p:cNvPicPr>
            <a:picLocks noChangeAspect="1"/>
          </p:cNvPicPr>
          <p:nvPr/>
        </p:nvPicPr>
        <p:blipFill rotWithShape="1">
          <a:blip r:embed="rId6">
            <a:extLst>
              <a:ext uri="{28A0092B-C50C-407E-A947-70E740481C1C}">
                <a14:useLocalDpi xmlns:a14="http://schemas.microsoft.com/office/drawing/2010/main" val="0"/>
              </a:ext>
            </a:extLst>
          </a:blip>
          <a:srcRect l="18445" r="22613" b="-2"/>
          <a:stretch/>
        </p:blipFill>
        <p:spPr>
          <a:xfrm>
            <a:off x="5745163" y="457200"/>
            <a:ext cx="1992313" cy="2270125"/>
          </a:xfrm>
          <a:prstGeom prst="rect">
            <a:avLst/>
          </a:prstGeom>
        </p:spPr>
      </p:pic>
      <p:pic>
        <p:nvPicPr>
          <p:cNvPr id="3" name="Picture 2" descr="A low angle view of tall buildings&#10;&#10;Description automatically generated with low confidence">
            <a:extLst>
              <a:ext uri="{FF2B5EF4-FFF2-40B4-BE49-F238E27FC236}">
                <a16:creationId xmlns:a16="http://schemas.microsoft.com/office/drawing/2014/main" id="{2A47B226-823B-B199-AB7E-C712DC98B7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5163" y="2798763"/>
            <a:ext cx="1992313" cy="3602038"/>
          </a:xfrm>
          <a:prstGeom prst="rect">
            <a:avLst/>
          </a:prstGeom>
        </p:spPr>
      </p:pic>
      <p:pic>
        <p:nvPicPr>
          <p:cNvPr id="4" name="Picture 3">
            <a:extLst>
              <a:ext uri="{FF2B5EF4-FFF2-40B4-BE49-F238E27FC236}">
                <a16:creationId xmlns:a16="http://schemas.microsoft.com/office/drawing/2014/main" id="{317ECC2D-4088-17FF-6142-225554A682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0500" y="457200"/>
            <a:ext cx="3279775" cy="3279775"/>
          </a:xfrm>
          <a:prstGeom prst="rect">
            <a:avLst/>
          </a:prstGeom>
        </p:spPr>
      </p:pic>
      <p:pic>
        <p:nvPicPr>
          <p:cNvPr id="11" name="Picture 10" descr="White lines painted on an orange curved surface">
            <a:extLst>
              <a:ext uri="{FF2B5EF4-FFF2-40B4-BE49-F238E27FC236}">
                <a16:creationId xmlns:a16="http://schemas.microsoft.com/office/drawing/2014/main" id="{8CD62877-7D45-6738-E3C3-8E253844DE47}"/>
              </a:ext>
            </a:extLst>
          </p:cNvPr>
          <p:cNvPicPr>
            <a:picLocks noChangeAspect="1"/>
          </p:cNvPicPr>
          <p:nvPr/>
        </p:nvPicPr>
        <p:blipFill rotWithShape="1">
          <a:blip r:embed="rId9">
            <a:extLst>
              <a:ext uri="{28A0092B-C50C-407E-A947-70E740481C1C}">
                <a14:useLocalDpi xmlns:a14="http://schemas.microsoft.com/office/drawing/2010/main" val="0"/>
              </a:ext>
            </a:extLst>
          </a:blip>
          <a:srcRect l="27501" r="5457" b="-2"/>
          <a:stretch/>
        </p:blipFill>
        <p:spPr>
          <a:xfrm>
            <a:off x="7810500" y="3808413"/>
            <a:ext cx="3279775" cy="2592388"/>
          </a:xfrm>
          <a:prstGeom prst="rect">
            <a:avLst/>
          </a:prstGeom>
        </p:spPr>
      </p:pic>
      <p:pic>
        <p:nvPicPr>
          <p:cNvPr id="12" name="Picture 11" descr="An orange and grey office&#10;&#10;Description automatically generated with low confidence">
            <a:extLst>
              <a:ext uri="{FF2B5EF4-FFF2-40B4-BE49-F238E27FC236}">
                <a16:creationId xmlns:a16="http://schemas.microsoft.com/office/drawing/2014/main" id="{F91268F4-6AC7-F01C-8BAA-E9F8CB52C6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39" y="4501858"/>
            <a:ext cx="2667000" cy="1898942"/>
          </a:xfrm>
          <a:prstGeom prst="rect">
            <a:avLst/>
          </a:prstGeom>
        </p:spPr>
      </p:pic>
      <p:sp>
        <p:nvSpPr>
          <p:cNvPr id="7" name="TextBox 6">
            <a:extLst>
              <a:ext uri="{FF2B5EF4-FFF2-40B4-BE49-F238E27FC236}">
                <a16:creationId xmlns:a16="http://schemas.microsoft.com/office/drawing/2014/main" id="{0A7FF9F9-124A-2A07-3ACF-8710E190B225}"/>
              </a:ext>
            </a:extLst>
          </p:cNvPr>
          <p:cNvSpPr txBox="1"/>
          <p:nvPr/>
        </p:nvSpPr>
        <p:spPr>
          <a:xfrm>
            <a:off x="0" y="6858000"/>
            <a:ext cx="12192000" cy="230832"/>
          </a:xfrm>
          <a:prstGeom prst="rect">
            <a:avLst/>
          </a:prstGeom>
          <a:noFill/>
        </p:spPr>
        <p:txBody>
          <a:bodyPr wrap="square" rtlCol="0">
            <a:spAutoFit/>
          </a:bodyPr>
          <a:lstStyle/>
          <a:p>
            <a:r>
              <a:rPr lang="en-GB" sz="900">
                <a:hlinkClick r:id="rId11" tooltip="https://www.ojdo.de/wp/2012/03/green-desktop-wallpapers/"/>
              </a:rPr>
              <a:t>This Photo</a:t>
            </a:r>
            <a:r>
              <a:rPr lang="en-GB" sz="900"/>
              <a:t> by Unknown Author is licensed under </a:t>
            </a:r>
            <a:r>
              <a:rPr lang="en-GB" sz="900">
                <a:hlinkClick r:id="rId12" tooltip="https://creativecommons.org/licenses/by-sa/3.0/"/>
              </a:rPr>
              <a:t>CC BY-SA</a:t>
            </a:r>
            <a:endParaRPr lang="en-GB" sz="900"/>
          </a:p>
        </p:txBody>
      </p:sp>
      <p:pic>
        <p:nvPicPr>
          <p:cNvPr id="6" name="Picture 5" descr="A picture containing colorfulness, design, line, pattern&#10;&#10;Description automatically generated">
            <a:extLst>
              <a:ext uri="{FF2B5EF4-FFF2-40B4-BE49-F238E27FC236}">
                <a16:creationId xmlns:a16="http://schemas.microsoft.com/office/drawing/2014/main" id="{9E42F1B3-4F3A-BBB9-E826-406FC37B13B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5400000">
            <a:off x="666493" y="4133592"/>
            <a:ext cx="2704028" cy="1830388"/>
          </a:xfrm>
          <a:prstGeom prst="rect">
            <a:avLst/>
          </a:prstGeom>
        </p:spPr>
      </p:pic>
    </p:spTree>
    <p:extLst>
      <p:ext uri="{BB962C8B-B14F-4D97-AF65-F5344CB8AC3E}">
        <p14:creationId xmlns:p14="http://schemas.microsoft.com/office/powerpoint/2010/main" val="327271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21D13D5-3681-9FCF-0096-0427A3295807}"/>
              </a:ext>
            </a:extLst>
          </p:cNvPr>
          <p:cNvSpPr txBox="1"/>
          <p:nvPr/>
        </p:nvSpPr>
        <p:spPr>
          <a:xfrm>
            <a:off x="526786" y="96203"/>
            <a:ext cx="320040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AMAP SHOPPING CENTER</a:t>
            </a:r>
          </a:p>
        </p:txBody>
      </p:sp>
      <p:sp>
        <p:nvSpPr>
          <p:cNvPr id="20" name="Rectangle 19">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23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206"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797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range and grey office&#10;&#10;Description automatically generated with low confidence">
            <a:extLst>
              <a:ext uri="{FF2B5EF4-FFF2-40B4-BE49-F238E27FC236}">
                <a16:creationId xmlns:a16="http://schemas.microsoft.com/office/drawing/2014/main" id="{553D0274-9E39-C021-53AD-5706CD87C22A}"/>
              </a:ext>
            </a:extLst>
          </p:cNvPr>
          <p:cNvPicPr>
            <a:picLocks noChangeAspect="1"/>
          </p:cNvPicPr>
          <p:nvPr/>
        </p:nvPicPr>
        <p:blipFill rotWithShape="1">
          <a:blip r:embed="rId3">
            <a:extLst>
              <a:ext uri="{28A0092B-C50C-407E-A947-70E740481C1C}">
                <a14:useLocalDpi xmlns:a14="http://schemas.microsoft.com/office/drawing/2010/main" val="0"/>
              </a:ext>
            </a:extLst>
          </a:blip>
          <a:srcRect t="18636" r="4" b="28578"/>
          <a:stretch/>
        </p:blipFill>
        <p:spPr>
          <a:xfrm>
            <a:off x="4653627" y="-1"/>
            <a:ext cx="3719750" cy="2225041"/>
          </a:xfrm>
          <a:prstGeom prst="rect">
            <a:avLst/>
          </a:prstGeom>
        </p:spPr>
      </p:pic>
      <p:pic>
        <p:nvPicPr>
          <p:cNvPr id="9" name="Picture 8" descr="A picture containing orange, screenshot, colorfulness, amber&#10;&#10;Description automatically generated">
            <a:extLst>
              <a:ext uri="{FF2B5EF4-FFF2-40B4-BE49-F238E27FC236}">
                <a16:creationId xmlns:a16="http://schemas.microsoft.com/office/drawing/2014/main" id="{5C5088C7-A581-F5B4-3FA8-082946236849}"/>
              </a:ext>
            </a:extLst>
          </p:cNvPr>
          <p:cNvPicPr>
            <a:picLocks noChangeAspect="1"/>
          </p:cNvPicPr>
          <p:nvPr/>
        </p:nvPicPr>
        <p:blipFill rotWithShape="1">
          <a:blip r:embed="rId4">
            <a:extLst>
              <a:ext uri="{28A0092B-C50C-407E-A947-70E740481C1C}">
                <a14:useLocalDpi xmlns:a14="http://schemas.microsoft.com/office/drawing/2010/main" val="0"/>
              </a:ext>
            </a:extLst>
          </a:blip>
          <a:srcRect t="19528" r="-4" b="19524"/>
          <a:stretch/>
        </p:blipFill>
        <p:spPr>
          <a:xfrm>
            <a:off x="8464815" y="-16426"/>
            <a:ext cx="3719752" cy="2267032"/>
          </a:xfrm>
          <a:prstGeom prst="rect">
            <a:avLst/>
          </a:prstGeom>
        </p:spPr>
      </p:pic>
      <p:pic>
        <p:nvPicPr>
          <p:cNvPr id="3" name="Picture 2" descr="A low angle view of tall buildings&#10;&#10;Description automatically generated with low confidence">
            <a:extLst>
              <a:ext uri="{FF2B5EF4-FFF2-40B4-BE49-F238E27FC236}">
                <a16:creationId xmlns:a16="http://schemas.microsoft.com/office/drawing/2014/main" id="{2F1CA330-E946-E5E3-573B-5F93E48EBF85}"/>
              </a:ext>
            </a:extLst>
          </p:cNvPr>
          <p:cNvPicPr>
            <a:picLocks noChangeAspect="1"/>
          </p:cNvPicPr>
          <p:nvPr/>
        </p:nvPicPr>
        <p:blipFill rotWithShape="1">
          <a:blip r:embed="rId5">
            <a:extLst>
              <a:ext uri="{28A0092B-C50C-407E-A947-70E740481C1C}">
                <a14:useLocalDpi xmlns:a14="http://schemas.microsoft.com/office/drawing/2010/main" val="0"/>
              </a:ext>
            </a:extLst>
          </a:blip>
          <a:srcRect r="-1" b="66601"/>
          <a:stretch/>
        </p:blipFill>
        <p:spPr>
          <a:xfrm>
            <a:off x="4653626" y="2316480"/>
            <a:ext cx="3719749" cy="2208616"/>
          </a:xfrm>
          <a:prstGeom prst="rect">
            <a:avLst/>
          </a:prstGeom>
        </p:spPr>
      </p:pic>
      <p:pic>
        <p:nvPicPr>
          <p:cNvPr id="12" name="Picture 11" descr="White rope tied on a reef knot">
            <a:extLst>
              <a:ext uri="{FF2B5EF4-FFF2-40B4-BE49-F238E27FC236}">
                <a16:creationId xmlns:a16="http://schemas.microsoft.com/office/drawing/2014/main" id="{45531A66-B66F-10A0-5E27-2F2FDDBE0C27}"/>
              </a:ext>
            </a:extLst>
          </p:cNvPr>
          <p:cNvPicPr>
            <a:picLocks noChangeAspect="1"/>
          </p:cNvPicPr>
          <p:nvPr/>
        </p:nvPicPr>
        <p:blipFill rotWithShape="1">
          <a:blip r:embed="rId6">
            <a:extLst>
              <a:ext uri="{28A0092B-C50C-407E-A947-70E740481C1C}">
                <a14:useLocalDpi xmlns:a14="http://schemas.microsoft.com/office/drawing/2010/main" val="0"/>
              </a:ext>
            </a:extLst>
          </a:blip>
          <a:srcRect t="6734" r="-4" b="4310"/>
          <a:stretch/>
        </p:blipFill>
        <p:spPr>
          <a:xfrm>
            <a:off x="8464815" y="2316480"/>
            <a:ext cx="3719748" cy="2208617"/>
          </a:xfrm>
          <a:prstGeom prst="rect">
            <a:avLst/>
          </a:prstGeom>
        </p:spPr>
      </p:pic>
      <p:pic>
        <p:nvPicPr>
          <p:cNvPr id="13" name="Picture 12" descr="White lines painted on an orange curved surface">
            <a:extLst>
              <a:ext uri="{FF2B5EF4-FFF2-40B4-BE49-F238E27FC236}">
                <a16:creationId xmlns:a16="http://schemas.microsoft.com/office/drawing/2014/main" id="{F29034EB-DE77-D0B6-553C-C55FEF720F82}"/>
              </a:ext>
            </a:extLst>
          </p:cNvPr>
          <p:cNvPicPr>
            <a:picLocks noChangeAspect="1"/>
          </p:cNvPicPr>
          <p:nvPr/>
        </p:nvPicPr>
        <p:blipFill rotWithShape="1">
          <a:blip r:embed="rId7">
            <a:extLst>
              <a:ext uri="{28A0092B-C50C-407E-A947-70E740481C1C}">
                <a14:useLocalDpi xmlns:a14="http://schemas.microsoft.com/office/drawing/2010/main" val="0"/>
              </a:ext>
            </a:extLst>
          </a:blip>
          <a:srcRect l="11631" r="-3" b="-3"/>
          <a:stretch/>
        </p:blipFill>
        <p:spPr>
          <a:xfrm>
            <a:off x="4653627" y="4616536"/>
            <a:ext cx="3719748" cy="2241464"/>
          </a:xfrm>
          <a:prstGeom prst="rect">
            <a:avLst/>
          </a:prstGeom>
        </p:spPr>
      </p:pic>
      <p:pic>
        <p:nvPicPr>
          <p:cNvPr id="15" name="Picture 14" descr="A picture containing black and white, pattern, art, symmetry&#10;&#10;Description automatically generated">
            <a:extLst>
              <a:ext uri="{FF2B5EF4-FFF2-40B4-BE49-F238E27FC236}">
                <a16:creationId xmlns:a16="http://schemas.microsoft.com/office/drawing/2014/main" id="{46903EFB-65B5-0D54-2FC4-090C6A1FFDDD}"/>
              </a:ext>
            </a:extLst>
          </p:cNvPr>
          <p:cNvPicPr>
            <a:picLocks noChangeAspect="1"/>
          </p:cNvPicPr>
          <p:nvPr/>
        </p:nvPicPr>
        <p:blipFill rotWithShape="1">
          <a:blip r:embed="rId8">
            <a:extLst>
              <a:ext uri="{28A0092B-C50C-407E-A947-70E740481C1C}">
                <a14:useLocalDpi xmlns:a14="http://schemas.microsoft.com/office/drawing/2010/main" val="0"/>
              </a:ext>
            </a:extLst>
          </a:blip>
          <a:srcRect t="24394" r="-4" b="8189"/>
          <a:stretch/>
        </p:blipFill>
        <p:spPr>
          <a:xfrm>
            <a:off x="8464815" y="4607394"/>
            <a:ext cx="3719752" cy="2250607"/>
          </a:xfrm>
          <a:prstGeom prst="rect">
            <a:avLst/>
          </a:prstGeom>
        </p:spPr>
      </p:pic>
      <p:pic>
        <p:nvPicPr>
          <p:cNvPr id="16" name="Picture 15">
            <a:extLst>
              <a:ext uri="{FF2B5EF4-FFF2-40B4-BE49-F238E27FC236}">
                <a16:creationId xmlns:a16="http://schemas.microsoft.com/office/drawing/2014/main" id="{8357F5C0-D244-2667-F71C-2DAB60E719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33" y="2656523"/>
            <a:ext cx="4554753" cy="4201477"/>
          </a:xfrm>
          <a:prstGeom prst="rect">
            <a:avLst/>
          </a:prstGeom>
        </p:spPr>
      </p:pic>
      <p:pic>
        <p:nvPicPr>
          <p:cNvPr id="6" name="Picture 5" descr="A picture containing colorfulness, design, line, pattern&#10;&#10;Description automatically generated">
            <a:extLst>
              <a:ext uri="{FF2B5EF4-FFF2-40B4-BE49-F238E27FC236}">
                <a16:creationId xmlns:a16="http://schemas.microsoft.com/office/drawing/2014/main" id="{D325DF93-50D8-F404-7BB1-08B05F6A2F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10800000">
            <a:off x="-2" y="-2"/>
            <a:ext cx="4653627" cy="2656523"/>
          </a:xfrm>
          <a:prstGeom prst="rect">
            <a:avLst/>
          </a:prstGeom>
        </p:spPr>
      </p:pic>
      <p:sp>
        <p:nvSpPr>
          <p:cNvPr id="7" name="TextBox 6">
            <a:extLst>
              <a:ext uri="{FF2B5EF4-FFF2-40B4-BE49-F238E27FC236}">
                <a16:creationId xmlns:a16="http://schemas.microsoft.com/office/drawing/2014/main" id="{2FDFB91A-04E4-303B-3FCA-4DA344A221F7}"/>
              </a:ext>
            </a:extLst>
          </p:cNvPr>
          <p:cNvSpPr txBox="1"/>
          <p:nvPr/>
        </p:nvSpPr>
        <p:spPr>
          <a:xfrm rot="5400000">
            <a:off x="-3428119" y="5442584"/>
            <a:ext cx="17047664" cy="230832"/>
          </a:xfrm>
          <a:prstGeom prst="rect">
            <a:avLst/>
          </a:prstGeom>
          <a:noFill/>
        </p:spPr>
        <p:txBody>
          <a:bodyPr wrap="square" rtlCol="0">
            <a:spAutoFit/>
          </a:bodyPr>
          <a:lstStyle/>
          <a:p>
            <a:r>
              <a:rPr lang="en-GB" sz="900">
                <a:hlinkClick r:id="rId11" tooltip="https://www.ojdo.de/wp/2012/03/green-desktop-wallpapers/"/>
              </a:rPr>
              <a:t>This Photo</a:t>
            </a:r>
            <a:r>
              <a:rPr lang="en-GB" sz="900"/>
              <a:t> by Unknown Author is licensed under </a:t>
            </a:r>
            <a:r>
              <a:rPr lang="en-GB" sz="900">
                <a:hlinkClick r:id="rId12" tooltip="https://creativecommons.org/licenses/by-sa/3.0/"/>
              </a:rPr>
              <a:t>CC BY-SA</a:t>
            </a:r>
            <a:endParaRPr lang="en-GB" sz="900"/>
          </a:p>
        </p:txBody>
      </p:sp>
    </p:spTree>
    <p:extLst>
      <p:ext uri="{BB962C8B-B14F-4D97-AF65-F5344CB8AC3E}">
        <p14:creationId xmlns:p14="http://schemas.microsoft.com/office/powerpoint/2010/main" val="12879494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A45E7076103642BA06474FCA0C44DD" ma:contentTypeVersion="11" ma:contentTypeDescription="Create a new document." ma:contentTypeScope="" ma:versionID="1a28fd6b1ee026fb3babd8119599ad54">
  <xsd:schema xmlns:xsd="http://www.w3.org/2001/XMLSchema" xmlns:xs="http://www.w3.org/2001/XMLSchema" xmlns:p="http://schemas.microsoft.com/office/2006/metadata/properties" xmlns:ns3="9250b536-93fe-4d38-abc3-2f7fdf88b7d7" xmlns:ns4="4cebda98-4075-493d-9506-37fc42e0bcc9" targetNamespace="http://schemas.microsoft.com/office/2006/metadata/properties" ma:root="true" ma:fieldsID="a64d5b8bfb3452abdd5f553568ad4ac1" ns3:_="" ns4:_="">
    <xsd:import namespace="9250b536-93fe-4d38-abc3-2f7fdf88b7d7"/>
    <xsd:import namespace="4cebda98-4075-493d-9506-37fc42e0bcc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50b536-93fe-4d38-abc3-2f7fdf88b7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ebda98-4075-493d-9506-37fc42e0bcc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250b536-93fe-4d38-abc3-2f7fdf88b7d7" xsi:nil="true"/>
  </documentManagement>
</p:properties>
</file>

<file path=customXml/itemProps1.xml><?xml version="1.0" encoding="utf-8"?>
<ds:datastoreItem xmlns:ds="http://schemas.openxmlformats.org/officeDocument/2006/customXml" ds:itemID="{8D51C764-5EE3-487A-925D-2AB5095B4E86}">
  <ds:schemaRefs>
    <ds:schemaRef ds:uri="http://schemas.microsoft.com/sharepoint/v3/contenttype/forms"/>
  </ds:schemaRefs>
</ds:datastoreItem>
</file>

<file path=customXml/itemProps2.xml><?xml version="1.0" encoding="utf-8"?>
<ds:datastoreItem xmlns:ds="http://schemas.openxmlformats.org/officeDocument/2006/customXml" ds:itemID="{1C65A9F8-9914-44E4-8273-35425E43AB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50b536-93fe-4d38-abc3-2f7fdf88b7d7"/>
    <ds:schemaRef ds:uri="4cebda98-4075-493d-9506-37fc42e0b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386CA7-3126-45B3-B7F5-EAE51A23CB51}">
  <ds:schemaRefs>
    <ds:schemaRef ds:uri="http://schemas.microsoft.com/office/2006/documentManagement/types"/>
    <ds:schemaRef ds:uri="4cebda98-4075-493d-9506-37fc42e0bcc9"/>
    <ds:schemaRef ds:uri="http://purl.org/dc/elements/1.1/"/>
    <ds:schemaRef ds:uri="http://schemas.microsoft.com/office/2006/metadata/properties"/>
    <ds:schemaRef ds:uri="9250b536-93fe-4d38-abc3-2f7fdf88b7d7"/>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149</TotalTime>
  <Words>334</Words>
  <Application>Microsoft Office PowerPoint</Application>
  <PresentationFormat>Widescreen</PresentationFormat>
  <Paragraphs>19</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Freestyle Script</vt:lpstr>
      <vt:lpstr>Madefor</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LOVE LIGHT RAI</dc:creator>
  <cp:lastModifiedBy>LOVE LIGHT RAI</cp:lastModifiedBy>
  <cp:revision>2</cp:revision>
  <dcterms:created xsi:type="dcterms:W3CDTF">2023-06-27T10:04:13Z</dcterms:created>
  <dcterms:modified xsi:type="dcterms:W3CDTF">2023-07-08T21:54:24Z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0x010100E2A45E7076103642BA06474FCA0C44DD</vt:lpwstr>
  </property>
</Properties>
</file>